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prez.is/ppt_made_with_prezi/" TargetMode="External" Type="http://schemas.openxmlformats.org/officeDocument/2006/relationships/hyperlink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prez.is/ppt_made_with_prezi/" TargetMode="External" Type="http://schemas.openxmlformats.org/officeDocument/2006/relationships/hyperlink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https://prez.is/ppt_made_with_prezi/" TargetMode="External" Type="http://schemas.openxmlformats.org/officeDocument/2006/relationships/hyperlink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https://prez.is/ppt_made_with_prezi/" TargetMode="External" Type="http://schemas.openxmlformats.org/officeDocument/2006/relationships/hyperlink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https://prez.is/ppt_made_with_prezi/" TargetMode="External" Type="http://schemas.openxmlformats.org/officeDocument/2006/relationships/hyperlink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https://prez.is/ppt_made_with_prezi/" TargetMode="External" Type="http://schemas.openxmlformats.org/officeDocument/2006/relationships/hyperlink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https://prez.is/ppt_made_with_prezi/" TargetMode="External" Type="http://schemas.openxmlformats.org/officeDocument/2006/relationships/hyperlink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https://prez.is/ppt_made_with_prezi/" TargetMode="External" Type="http://schemas.openxmlformats.org/officeDocument/2006/relationships/hyperlink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https://prez.is/ppt_made_with_prezi/" TargetMode="External" Type="http://schemas.openxmlformats.org/officeDocument/2006/relationships/hyperlink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https://prez.is/ppt_made_with_prezi/" TargetMode="External" Type="http://schemas.openxmlformats.org/officeDocument/2006/relationships/hyperlink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https://prez.is/ppt_made_with_prezi/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https://prez.is/ppt_made_with_prezi/" TargetMode="External" Type="http://schemas.openxmlformats.org/officeDocument/2006/relationships/hyperlink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https://prez.is/ppt_made_with_prezi/" TargetMode="External" Type="http://schemas.openxmlformats.org/officeDocument/2006/relationships/hyperlink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https://prez.is/ppt_made_with_prezi/" TargetMode="External" Type="http://schemas.openxmlformats.org/officeDocument/2006/relationships/hyperlink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https://prez.is/ppt_made_with_prezi/" TargetMode="External" Type="http://schemas.openxmlformats.org/officeDocument/2006/relationships/hyperlink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https://prez.is/ppt_made_with_prezi/" TargetMode="External" Type="http://schemas.openxmlformats.org/officeDocument/2006/relationships/hyperlink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https://prez.is/ppt_made_with_prezi/" TargetMode="External" Type="http://schemas.openxmlformats.org/officeDocument/2006/relationships/hyperlink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https://prez.is/ppt_made_with_prezi/" TargetMode="External" Type="http://schemas.openxmlformats.org/officeDocument/2006/relationships/hyperlink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https://prez.is/ppt_made_with_prezi/" TargetMode="External" Type="http://schemas.openxmlformats.org/officeDocument/2006/relationships/hyperlink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https://prez.is/ppt_made_with_prezi/" TargetMode="External" Type="http://schemas.openxmlformats.org/officeDocument/2006/relationships/hyperlink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https://prez.is/ppt_made_with_prezi/" TargetMode="External" Type="http://schemas.openxmlformats.org/officeDocument/2006/relationships/hyperlink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https://prezi.com/zyyjjctq-_no/?referral_token=PAOxSplnB3FN&amp;utm_source=ppt_qr_code" TargetMode="External" Type="http://schemas.openxmlformats.org/officeDocument/2006/relationships/hyperlink"/><Relationship Id="rId4" Target="../media/image30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https://prez.is/ppt_made_with_prezi/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https://prez.is/ppt_made_with_prezi/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https://prez.is/ppt_made_with_prezi/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https://prez.is/ppt_made_with_prezi/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https://prez.is/ppt_made_with_prezi/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https://prez.is/ppt_made_with_prezi/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https://prez.is/ppt_made_with_prezi/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i.com/zyyjjctq-_no/?referral_token=PAOxSplnB3FN&amp;utm_source=ppt_qr_code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914400" y="8496300"/>
            <a:ext cx="4597400" cy="1422400"/>
          </a:xfrm>
          <a:custGeom>
            <a:avLst/>
            <a:gdLst/>
            <a:ahLst/>
            <a:cxnLst/>
            <a:rect r="r" b="b" t="t" l="l"/>
            <a:pathLst>
              <a:path h="1422400" w="4597400">
                <a:moveTo>
                  <a:pt x="0" y="0"/>
                </a:moveTo>
                <a:lnTo>
                  <a:pt x="4597400" y="0"/>
                </a:lnTo>
                <a:lnTo>
                  <a:pt x="4597400" y="1422400"/>
                </a:lnTo>
                <a:lnTo>
                  <a:pt x="0" y="1422400"/>
                </a:lnTo>
                <a:close/>
              </a:path>
            </a:pathLst>
          </a:custGeom>
          <a:noFill/>
          <a:ln>
            <a:noFill/>
          </a:ln>
        </p:spPr>
      </p:sp>
      <p:pic>
        <p:nvPicPr>
          <p:cNvPr name="Picture 4" id="4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1900" y="3860800"/>
            <a:ext cx="5994400" cy="5994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